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4B0007-A071-4FB5-BE55-1BBFBB512297}" v="4" dt="2021-04-20T22:27:38.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AE55F466-7D4A-4931-A8F3-80A0061C710B}"/>
    <pc:docChg chg="custSel delSld modSld">
      <pc:chgData name="Beem, Corinn" userId="c940195d-46ad-491a-b089-963483842aae" providerId="ADAL" clId="{AE55F466-7D4A-4931-A8F3-80A0061C710B}" dt="2021-04-16T19:30:35.195" v="242" actId="20577"/>
      <pc:docMkLst>
        <pc:docMk/>
      </pc:docMkLst>
      <pc:sldChg chg="delSp modSp mod modNotesTx">
        <pc:chgData name="Beem, Corinn" userId="c940195d-46ad-491a-b089-963483842aae" providerId="ADAL" clId="{AE55F466-7D4A-4931-A8F3-80A0061C710B}" dt="2021-04-16T19:28:33.577" v="135" actId="20577"/>
        <pc:sldMkLst>
          <pc:docMk/>
          <pc:sldMk cId="3309063412" sldId="503"/>
        </pc:sldMkLst>
        <pc:spChg chg="mod">
          <ac:chgData name="Beem, Corinn" userId="c940195d-46ad-491a-b089-963483842aae" providerId="ADAL" clId="{AE55F466-7D4A-4931-A8F3-80A0061C710B}" dt="2021-04-08T21:26:50.035" v="42"/>
          <ac:spMkLst>
            <pc:docMk/>
            <pc:sldMk cId="3309063412" sldId="503"/>
            <ac:spMk id="2" creationId="{B6B9F291-16BF-4C3F-83DE-B220C1AF1282}"/>
          </ac:spMkLst>
        </pc:spChg>
        <pc:spChg chg="del">
          <ac:chgData name="Beem, Corinn" userId="c940195d-46ad-491a-b089-963483842aae" providerId="ADAL" clId="{AE55F466-7D4A-4931-A8F3-80A0061C710B}" dt="2021-04-16T19:25:41.903" v="61" actId="478"/>
          <ac:spMkLst>
            <pc:docMk/>
            <pc:sldMk cId="3309063412" sldId="503"/>
            <ac:spMk id="6" creationId="{7027257B-4FDA-4D5E-B242-50F7A10EADD1}"/>
          </ac:spMkLst>
        </pc:spChg>
        <pc:graphicFrameChg chg="mod modGraphic">
          <ac:chgData name="Beem, Corinn" userId="c940195d-46ad-491a-b089-963483842aae" providerId="ADAL" clId="{AE55F466-7D4A-4931-A8F3-80A0061C710B}" dt="2021-04-16T19:27:07.932" v="95" actId="20577"/>
          <ac:graphicFrameMkLst>
            <pc:docMk/>
            <pc:sldMk cId="3309063412" sldId="503"/>
            <ac:graphicFrameMk id="11" creationId="{6C56D1D6-488A-4DEE-9C76-04F8A27EB7CE}"/>
          </ac:graphicFrameMkLst>
        </pc:graphicFrameChg>
        <pc:picChg chg="mod">
          <ac:chgData name="Beem, Corinn" userId="c940195d-46ad-491a-b089-963483842aae" providerId="ADAL" clId="{AE55F466-7D4A-4931-A8F3-80A0061C710B}" dt="2021-04-16T19:25:49.359" v="63" actId="1076"/>
          <ac:picMkLst>
            <pc:docMk/>
            <pc:sldMk cId="3309063412" sldId="503"/>
            <ac:picMk id="8" creationId="{F8F27182-7EFD-4D81-A5E7-E5E2B2A55D38}"/>
          </ac:picMkLst>
        </pc:picChg>
      </pc:sldChg>
      <pc:sldChg chg="delSp modSp mod modNotesTx">
        <pc:chgData name="Beem, Corinn" userId="c940195d-46ad-491a-b089-963483842aae" providerId="ADAL" clId="{AE55F466-7D4A-4931-A8F3-80A0061C710B}" dt="2021-04-16T19:28:43.963" v="147" actId="20577"/>
        <pc:sldMkLst>
          <pc:docMk/>
          <pc:sldMk cId="4020193246" sldId="504"/>
        </pc:sldMkLst>
        <pc:spChg chg="mod">
          <ac:chgData name="Beem, Corinn" userId="c940195d-46ad-491a-b089-963483842aae" providerId="ADAL" clId="{AE55F466-7D4A-4931-A8F3-80A0061C710B}" dt="2021-04-08T21:27:08.472" v="44"/>
          <ac:spMkLst>
            <pc:docMk/>
            <pc:sldMk cId="4020193246" sldId="504"/>
            <ac:spMk id="2" creationId="{B6B9F291-16BF-4C3F-83DE-B220C1AF1282}"/>
          </ac:spMkLst>
        </pc:spChg>
        <pc:spChg chg="del">
          <ac:chgData name="Beem, Corinn" userId="c940195d-46ad-491a-b089-963483842aae" providerId="ADAL" clId="{AE55F466-7D4A-4931-A8F3-80A0061C710B}" dt="2021-04-16T19:26:15.593" v="73" actId="478"/>
          <ac:spMkLst>
            <pc:docMk/>
            <pc:sldMk cId="4020193246" sldId="504"/>
            <ac:spMk id="13" creationId="{7C7FFC2C-F58B-47EB-A1E1-BAECCAC1B2D6}"/>
          </ac:spMkLst>
        </pc:spChg>
        <pc:graphicFrameChg chg="mod modGraphic">
          <ac:chgData name="Beem, Corinn" userId="c940195d-46ad-491a-b089-963483842aae" providerId="ADAL" clId="{AE55F466-7D4A-4931-A8F3-80A0061C710B}" dt="2021-04-16T19:28:04.299" v="131" actId="20577"/>
          <ac:graphicFrameMkLst>
            <pc:docMk/>
            <pc:sldMk cId="4020193246" sldId="504"/>
            <ac:graphicFrameMk id="15" creationId="{0A1B2E9B-FDFF-4E1D-9D3B-379C0132C634}"/>
          </ac:graphicFrameMkLst>
        </pc:graphicFrameChg>
        <pc:picChg chg="mod">
          <ac:chgData name="Beem, Corinn" userId="c940195d-46ad-491a-b089-963483842aae" providerId="ADAL" clId="{AE55F466-7D4A-4931-A8F3-80A0061C710B}" dt="2021-04-16T19:26:13.943" v="72" actId="1076"/>
          <ac:picMkLst>
            <pc:docMk/>
            <pc:sldMk cId="4020193246" sldId="504"/>
            <ac:picMk id="7" creationId="{EDD78377-E551-4DBB-BD2C-D63A8DA474F9}"/>
          </ac:picMkLst>
        </pc:picChg>
      </pc:sldChg>
      <pc:sldChg chg="delSp modSp mod modNotesTx">
        <pc:chgData name="Beem, Corinn" userId="c940195d-46ad-491a-b089-963483842aae" providerId="ADAL" clId="{AE55F466-7D4A-4931-A8F3-80A0061C710B}" dt="2021-04-16T19:29:37.734" v="196" actId="20577"/>
        <pc:sldMkLst>
          <pc:docMk/>
          <pc:sldMk cId="902281997" sldId="505"/>
        </pc:sldMkLst>
        <pc:spChg chg="mod">
          <ac:chgData name="Beem, Corinn" userId="c940195d-46ad-491a-b089-963483842aae" providerId="ADAL" clId="{AE55F466-7D4A-4931-A8F3-80A0061C710B}" dt="2021-04-08T21:27:16.485" v="45"/>
          <ac:spMkLst>
            <pc:docMk/>
            <pc:sldMk cId="902281997" sldId="505"/>
            <ac:spMk id="2" creationId="{B6B9F291-16BF-4C3F-83DE-B220C1AF1282}"/>
          </ac:spMkLst>
        </pc:spChg>
        <pc:spChg chg="del">
          <ac:chgData name="Beem, Corinn" userId="c940195d-46ad-491a-b089-963483842aae" providerId="ADAL" clId="{AE55F466-7D4A-4931-A8F3-80A0061C710B}" dt="2021-04-16T19:26:26.685" v="78" actId="478"/>
          <ac:spMkLst>
            <pc:docMk/>
            <pc:sldMk cId="902281997" sldId="505"/>
            <ac:spMk id="12" creationId="{EDA7E727-9C9E-4D55-9990-8176FBF51CA0}"/>
          </ac:spMkLst>
        </pc:spChg>
        <pc:graphicFrameChg chg="mod modGraphic">
          <ac:chgData name="Beem, Corinn" userId="c940195d-46ad-491a-b089-963483842aae" providerId="ADAL" clId="{AE55F466-7D4A-4931-A8F3-80A0061C710B}" dt="2021-04-16T19:29:30.155" v="184" actId="20577"/>
          <ac:graphicFrameMkLst>
            <pc:docMk/>
            <pc:sldMk cId="902281997" sldId="505"/>
            <ac:graphicFrameMk id="11" creationId="{9F149903-9EB5-4E54-9AC5-7F449BB7E1D0}"/>
          </ac:graphicFrameMkLst>
        </pc:graphicFrameChg>
        <pc:picChg chg="mod">
          <ac:chgData name="Beem, Corinn" userId="c940195d-46ad-491a-b089-963483842aae" providerId="ADAL" clId="{AE55F466-7D4A-4931-A8F3-80A0061C710B}" dt="2021-04-16T19:26:32.719" v="80" actId="1076"/>
          <ac:picMkLst>
            <pc:docMk/>
            <pc:sldMk cId="902281997" sldId="505"/>
            <ac:picMk id="8" creationId="{A4DABAFC-FD06-4539-A971-3669E48D98B1}"/>
          </ac:picMkLst>
        </pc:picChg>
      </pc:sldChg>
      <pc:sldChg chg="delSp modSp mod modNotesTx">
        <pc:chgData name="Beem, Corinn" userId="c940195d-46ad-491a-b089-963483842aae" providerId="ADAL" clId="{AE55F466-7D4A-4931-A8F3-80A0061C710B}" dt="2021-04-16T19:30:35.195" v="242" actId="20577"/>
        <pc:sldMkLst>
          <pc:docMk/>
          <pc:sldMk cId="4219494486" sldId="506"/>
        </pc:sldMkLst>
        <pc:spChg chg="mod">
          <ac:chgData name="Beem, Corinn" userId="c940195d-46ad-491a-b089-963483842aae" providerId="ADAL" clId="{AE55F466-7D4A-4931-A8F3-80A0061C710B}" dt="2021-04-08T21:27:29.396" v="47"/>
          <ac:spMkLst>
            <pc:docMk/>
            <pc:sldMk cId="4219494486" sldId="506"/>
            <ac:spMk id="2" creationId="{B6B9F291-16BF-4C3F-83DE-B220C1AF1282}"/>
          </ac:spMkLst>
        </pc:spChg>
        <pc:spChg chg="del">
          <ac:chgData name="Beem, Corinn" userId="c940195d-46ad-491a-b089-963483842aae" providerId="ADAL" clId="{AE55F466-7D4A-4931-A8F3-80A0061C710B}" dt="2021-04-16T19:26:47.899" v="85" actId="478"/>
          <ac:spMkLst>
            <pc:docMk/>
            <pc:sldMk cId="4219494486" sldId="506"/>
            <ac:spMk id="12" creationId="{7F681DB6-4BFB-441E-BB96-7BED17AB88F6}"/>
          </ac:spMkLst>
        </pc:spChg>
        <pc:graphicFrameChg chg="mod modGraphic">
          <ac:chgData name="Beem, Corinn" userId="c940195d-46ad-491a-b089-963483842aae" providerId="ADAL" clId="{AE55F466-7D4A-4931-A8F3-80A0061C710B}" dt="2021-04-16T19:30:15.095" v="237" actId="20577"/>
          <ac:graphicFrameMkLst>
            <pc:docMk/>
            <pc:sldMk cId="4219494486" sldId="506"/>
            <ac:graphicFrameMk id="11" creationId="{88A98626-2E13-4D69-8063-8BDF69CCE72D}"/>
          </ac:graphicFrameMkLst>
        </pc:graphicFrameChg>
        <pc:picChg chg="mod">
          <ac:chgData name="Beem, Corinn" userId="c940195d-46ad-491a-b089-963483842aae" providerId="ADAL" clId="{AE55F466-7D4A-4931-A8F3-80A0061C710B}" dt="2021-04-16T19:26:53.840" v="87" actId="1076"/>
          <ac:picMkLst>
            <pc:docMk/>
            <pc:sldMk cId="4219494486" sldId="506"/>
            <ac:picMk id="7" creationId="{0FC59644-6B21-4290-9F72-449230ADAF0C}"/>
          </ac:picMkLst>
        </pc:picChg>
      </pc:sldChg>
      <pc:sldChg chg="modSp">
        <pc:chgData name="Beem, Corinn" userId="c940195d-46ad-491a-b089-963483842aae" providerId="ADAL" clId="{AE55F466-7D4A-4931-A8F3-80A0061C710B}" dt="2021-04-08T21:28:02.385" v="48"/>
        <pc:sldMkLst>
          <pc:docMk/>
          <pc:sldMk cId="3544745729" sldId="511"/>
        </pc:sldMkLst>
        <pc:spChg chg="mod">
          <ac:chgData name="Beem, Corinn" userId="c940195d-46ad-491a-b089-963483842aae" providerId="ADAL" clId="{AE55F466-7D4A-4931-A8F3-80A0061C710B}" dt="2021-04-08T21:28:02.385" v="48"/>
          <ac:spMkLst>
            <pc:docMk/>
            <pc:sldMk cId="3544745729" sldId="511"/>
            <ac:spMk id="5" creationId="{3E532E98-B6B5-4ACC-BAF8-6B4F7E7C68E3}"/>
          </ac:spMkLst>
        </pc:spChg>
      </pc:sldChg>
      <pc:sldChg chg="modSp mod">
        <pc:chgData name="Beem, Corinn" userId="c940195d-46ad-491a-b089-963483842aae" providerId="ADAL" clId="{AE55F466-7D4A-4931-A8F3-80A0061C710B}" dt="2021-04-08T21:28:09.455" v="52" actId="20577"/>
        <pc:sldMkLst>
          <pc:docMk/>
          <pc:sldMk cId="4189796286" sldId="513"/>
        </pc:sldMkLst>
        <pc:spChg chg="mod">
          <ac:chgData name="Beem, Corinn" userId="c940195d-46ad-491a-b089-963483842aae" providerId="ADAL" clId="{AE55F466-7D4A-4931-A8F3-80A0061C710B}" dt="2021-04-08T21:28:09.455" v="52" actId="20577"/>
          <ac:spMkLst>
            <pc:docMk/>
            <pc:sldMk cId="4189796286" sldId="513"/>
            <ac:spMk id="6" creationId="{7ADE84E5-34FE-4C41-9602-1621F6B66961}"/>
          </ac:spMkLst>
        </pc:spChg>
      </pc:sldChg>
      <pc:sldChg chg="modSp">
        <pc:chgData name="Beem, Corinn" userId="c940195d-46ad-491a-b089-963483842aae" providerId="ADAL" clId="{AE55F466-7D4A-4931-A8F3-80A0061C710B}" dt="2021-04-08T21:24:56.387" v="0"/>
        <pc:sldMkLst>
          <pc:docMk/>
          <pc:sldMk cId="4291394701" sldId="540"/>
        </pc:sldMkLst>
        <pc:spChg chg="mod">
          <ac:chgData name="Beem, Corinn" userId="c940195d-46ad-491a-b089-963483842aae" providerId="ADAL" clId="{AE55F466-7D4A-4931-A8F3-80A0061C710B}" dt="2021-04-08T21:24:56.387" v="0"/>
          <ac:spMkLst>
            <pc:docMk/>
            <pc:sldMk cId="4291394701" sldId="540"/>
            <ac:spMk id="2" creationId="{D85898C7-A09F-41F6-AAC4-07C7EEEB728B}"/>
          </ac:spMkLst>
        </pc:spChg>
      </pc:sldChg>
      <pc:sldChg chg="modSp mod modNotesTx">
        <pc:chgData name="Beem, Corinn" userId="c940195d-46ad-491a-b089-963483842aae" providerId="ADAL" clId="{AE55F466-7D4A-4931-A8F3-80A0061C710B}" dt="2021-04-12T11:45:31.986" v="58" actId="6549"/>
        <pc:sldMkLst>
          <pc:docMk/>
          <pc:sldMk cId="3283148454" sldId="556"/>
        </pc:sldMkLst>
        <pc:spChg chg="mod">
          <ac:chgData name="Beem, Corinn" userId="c940195d-46ad-491a-b089-963483842aae" providerId="ADAL" clId="{AE55F466-7D4A-4931-A8F3-80A0061C710B}" dt="2021-04-12T11:45:31.986" v="58" actId="6549"/>
          <ac:spMkLst>
            <pc:docMk/>
            <pc:sldMk cId="3283148454" sldId="556"/>
            <ac:spMk id="42" creationId="{09451B0F-CEAE-43AA-AC61-E0C09AB31722}"/>
          </ac:spMkLst>
        </pc:spChg>
      </pc:sldChg>
      <pc:sldChg chg="del">
        <pc:chgData name="Beem, Corinn" userId="c940195d-46ad-491a-b089-963483842aae" providerId="ADAL" clId="{AE55F466-7D4A-4931-A8F3-80A0061C710B}" dt="2021-04-08T21:26:30.135" v="41" actId="2696"/>
        <pc:sldMkLst>
          <pc:docMk/>
          <pc:sldMk cId="4009573612" sldId="557"/>
        </pc:sldMkLst>
      </pc:sldChg>
      <pc:sldChg chg="modSp mod modNotesTx">
        <pc:chgData name="Beem, Corinn" userId="c940195d-46ad-491a-b089-963483842aae" providerId="ADAL" clId="{AE55F466-7D4A-4931-A8F3-80A0061C710B}" dt="2021-04-08T21:25:59.732" v="40" actId="20577"/>
        <pc:sldMkLst>
          <pc:docMk/>
          <pc:sldMk cId="1503661817" sldId="558"/>
        </pc:sldMkLst>
        <pc:spChg chg="mod">
          <ac:chgData name="Beem, Corinn" userId="c940195d-46ad-491a-b089-963483842aae" providerId="ADAL" clId="{AE55F466-7D4A-4931-A8F3-80A0061C710B}" dt="2021-04-08T21:25:12.255" v="3" actId="20577"/>
          <ac:spMkLst>
            <pc:docMk/>
            <pc:sldMk cId="1503661817" sldId="558"/>
            <ac:spMk id="2" creationId="{D4A1F4AB-06D3-41C7-A09F-523B103E846F}"/>
          </ac:spMkLst>
        </pc:spChg>
        <pc:spChg chg="mod">
          <ac:chgData name="Beem, Corinn" userId="c940195d-46ad-491a-b089-963483842aae" providerId="ADAL" clId="{AE55F466-7D4A-4931-A8F3-80A0061C710B}" dt="2021-04-08T21:25:30.270" v="8" actId="6549"/>
          <ac:spMkLst>
            <pc:docMk/>
            <pc:sldMk cId="1503661817" sldId="558"/>
            <ac:spMk id="37" creationId="{D75644BC-53EB-4AF2-A3A5-26E88A22BB8C}"/>
          </ac:spMkLst>
        </pc:spChg>
        <pc:spChg chg="mod">
          <ac:chgData name="Beem, Corinn" userId="c940195d-46ad-491a-b089-963483842aae" providerId="ADAL" clId="{AE55F466-7D4A-4931-A8F3-80A0061C710B}" dt="2021-04-08T21:25:33.789" v="12" actId="6549"/>
          <ac:spMkLst>
            <pc:docMk/>
            <pc:sldMk cId="1503661817" sldId="558"/>
            <ac:spMk id="38" creationId="{5A6BADBE-CE4A-4C98-A48D-9DBDD1BE71D5}"/>
          </ac:spMkLst>
        </pc:spChg>
        <pc:spChg chg="mod">
          <ac:chgData name="Beem, Corinn" userId="c940195d-46ad-491a-b089-963483842aae" providerId="ADAL" clId="{AE55F466-7D4A-4931-A8F3-80A0061C710B}" dt="2021-04-08T21:25:37.815" v="16" actId="6549"/>
          <ac:spMkLst>
            <pc:docMk/>
            <pc:sldMk cId="1503661817" sldId="558"/>
            <ac:spMk id="39" creationId="{5249E791-5DF4-48F1-B804-0AF87B3ED6B2}"/>
          </ac:spMkLst>
        </pc:spChg>
        <pc:spChg chg="mod">
          <ac:chgData name="Beem, Corinn" userId="c940195d-46ad-491a-b089-963483842aae" providerId="ADAL" clId="{AE55F466-7D4A-4931-A8F3-80A0061C710B}" dt="2021-04-08T21:25:43.411" v="22" actId="20577"/>
          <ac:spMkLst>
            <pc:docMk/>
            <pc:sldMk cId="1503661817" sldId="558"/>
            <ac:spMk id="40" creationId="{BABD2D6F-67C6-428E-9B6E-575730D25AB1}"/>
          </ac:spMkLst>
        </pc:spChg>
      </pc:sldChg>
      <pc:sldChg chg="addSp modSp mod">
        <pc:chgData name="Beem, Corinn" userId="c940195d-46ad-491a-b089-963483842aae" providerId="ADAL" clId="{AE55F466-7D4A-4931-A8F3-80A0061C710B}" dt="2021-04-08T21:28:36.765" v="54" actId="14826"/>
        <pc:sldMkLst>
          <pc:docMk/>
          <pc:sldMk cId="2489502936" sldId="559"/>
        </pc:sldMkLst>
        <pc:spChg chg="mod">
          <ac:chgData name="Beem, Corinn" userId="c940195d-46ad-491a-b089-963483842aae" providerId="ADAL" clId="{AE55F466-7D4A-4931-A8F3-80A0061C710B}" dt="2021-04-08T21:25:17.997" v="5" actId="20577"/>
          <ac:spMkLst>
            <pc:docMk/>
            <pc:sldMk cId="2489502936" sldId="559"/>
            <ac:spMk id="2" creationId="{D4A1F4AB-06D3-41C7-A09F-523B103E846F}"/>
          </ac:spMkLst>
        </pc:spChg>
        <pc:picChg chg="add mod">
          <ac:chgData name="Beem, Corinn" userId="c940195d-46ad-491a-b089-963483842aae" providerId="ADAL" clId="{AE55F466-7D4A-4931-A8F3-80A0061C710B}" dt="2021-04-08T21:28:36.765" v="54" actId="14826"/>
          <ac:picMkLst>
            <pc:docMk/>
            <pc:sldMk cId="2489502936" sldId="559"/>
            <ac:picMk id="3" creationId="{5F88382E-F164-4F4C-B025-ED0E257CE07B}"/>
          </ac:picMkLst>
        </pc:picChg>
      </pc:sldChg>
      <pc:sldChg chg="del">
        <pc:chgData name="Beem, Corinn" userId="c940195d-46ad-491a-b089-963483842aae" providerId="ADAL" clId="{AE55F466-7D4A-4931-A8F3-80A0061C710B}" dt="2021-04-12T11:45:42.786" v="59" actId="47"/>
        <pc:sldMkLst>
          <pc:docMk/>
          <pc:sldMk cId="2567304182" sldId="560"/>
        </pc:sldMkLst>
      </pc:sldChg>
    </pc:docChg>
  </pc:docChgLst>
  <pc:docChgLst>
    <pc:chgData name="Sheth, Rohan" userId="0b6da9f0-4e13-4f6a-80ee-55c9a7700dcb" providerId="ADAL" clId="{DA4B0007-A071-4FB5-BE55-1BBFBB512297}"/>
    <pc:docChg chg="modSld">
      <pc:chgData name="Sheth, Rohan" userId="0b6da9f0-4e13-4f6a-80ee-55c9a7700dcb" providerId="ADAL" clId="{DA4B0007-A071-4FB5-BE55-1BBFBB512297}" dt="2021-04-21T15:29:08.763" v="83" actId="20577"/>
      <pc:docMkLst>
        <pc:docMk/>
      </pc:docMkLst>
      <pc:sldChg chg="modSp mod modNotesTx">
        <pc:chgData name="Sheth, Rohan" userId="0b6da9f0-4e13-4f6a-80ee-55c9a7700dcb" providerId="ADAL" clId="{DA4B0007-A071-4FB5-BE55-1BBFBB512297}" dt="2021-04-21T13:22:27.517" v="32" actId="122"/>
        <pc:sldMkLst>
          <pc:docMk/>
          <pc:sldMk cId="3309063412" sldId="503"/>
        </pc:sldMkLst>
        <pc:graphicFrameChg chg="modGraphic">
          <ac:chgData name="Sheth, Rohan" userId="0b6da9f0-4e13-4f6a-80ee-55c9a7700dcb" providerId="ADAL" clId="{DA4B0007-A071-4FB5-BE55-1BBFBB512297}" dt="2021-04-21T13:22:27.517" v="32"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DA4B0007-A071-4FB5-BE55-1BBFBB512297}" dt="2021-04-21T15:28:55.434" v="51" actId="20577"/>
        <pc:sldMkLst>
          <pc:docMk/>
          <pc:sldMk cId="4020193246" sldId="504"/>
        </pc:sldMkLst>
        <pc:graphicFrameChg chg="modGraphic">
          <ac:chgData name="Sheth, Rohan" userId="0b6da9f0-4e13-4f6a-80ee-55c9a7700dcb" providerId="ADAL" clId="{DA4B0007-A071-4FB5-BE55-1BBFBB512297}" dt="2021-04-21T13:22:30.173" v="33"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DA4B0007-A071-4FB5-BE55-1BBFBB512297}" dt="2021-04-21T15:29:01.867" v="67" actId="20577"/>
        <pc:sldMkLst>
          <pc:docMk/>
          <pc:sldMk cId="902281997" sldId="505"/>
        </pc:sldMkLst>
        <pc:graphicFrameChg chg="modGraphic">
          <ac:chgData name="Sheth, Rohan" userId="0b6da9f0-4e13-4f6a-80ee-55c9a7700dcb" providerId="ADAL" clId="{DA4B0007-A071-4FB5-BE55-1BBFBB512297}" dt="2021-04-21T13:22:32.973" v="34"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DA4B0007-A071-4FB5-BE55-1BBFBB512297}" dt="2021-04-21T15:29:08.763" v="83" actId="20577"/>
        <pc:sldMkLst>
          <pc:docMk/>
          <pc:sldMk cId="4219494486" sldId="506"/>
        </pc:sldMkLst>
        <pc:graphicFrameChg chg="modGraphic">
          <ac:chgData name="Sheth, Rohan" userId="0b6da9f0-4e13-4f6a-80ee-55c9a7700dcb" providerId="ADAL" clId="{DA4B0007-A071-4FB5-BE55-1BBFBB512297}" dt="2021-04-21T13:22:36.757" v="35" actId="122"/>
          <ac:graphicFrameMkLst>
            <pc:docMk/>
            <pc:sldMk cId="4219494486" sldId="506"/>
            <ac:graphicFrameMk id="11" creationId="{88A98626-2E13-4D69-8063-8BDF69CCE72D}"/>
          </ac:graphicFrameMkLst>
        </pc:graphicFrameChg>
      </pc:sldChg>
      <pc:sldChg chg="modSp mod">
        <pc:chgData name="Sheth, Rohan" userId="0b6da9f0-4e13-4f6a-80ee-55c9a7700dcb" providerId="ADAL" clId="{DA4B0007-A071-4FB5-BE55-1BBFBB512297}" dt="2021-04-20T22:27:47.182" v="31" actId="20577"/>
        <pc:sldMkLst>
          <pc:docMk/>
          <pc:sldMk cId="3544745729" sldId="511"/>
        </pc:sldMkLst>
        <pc:spChg chg="mod">
          <ac:chgData name="Sheth, Rohan" userId="0b6da9f0-4e13-4f6a-80ee-55c9a7700dcb" providerId="ADAL" clId="{DA4B0007-A071-4FB5-BE55-1BBFBB512297}" dt="2021-04-20T22:27:47.182" v="31" actId="20577"/>
          <ac:spMkLst>
            <pc:docMk/>
            <pc:sldMk cId="3544745729" sldId="511"/>
            <ac:spMk id="5" creationId="{3E532E98-B6B5-4ACC-BAF8-6B4F7E7C68E3}"/>
          </ac:spMkLst>
        </pc:spChg>
      </pc:sldChg>
      <pc:sldChg chg="modSp mod modNotesTx">
        <pc:chgData name="Sheth, Rohan" userId="0b6da9f0-4e13-4f6a-80ee-55c9a7700dcb" providerId="ADAL" clId="{DA4B0007-A071-4FB5-BE55-1BBFBB512297}" dt="2021-04-20T22:25:36.505" v="11" actId="20577"/>
        <pc:sldMkLst>
          <pc:docMk/>
          <pc:sldMk cId="1315159800" sldId="562"/>
        </pc:sldMkLst>
        <pc:spChg chg="mod">
          <ac:chgData name="Sheth, Rohan" userId="0b6da9f0-4e13-4f6a-80ee-55c9a7700dcb" providerId="ADAL" clId="{DA4B0007-A071-4FB5-BE55-1BBFBB512297}" dt="2021-04-20T22:25:25.592" v="5" actId="20577"/>
          <ac:spMkLst>
            <pc:docMk/>
            <pc:sldMk cId="1315159800" sldId="562"/>
            <ac:spMk id="37" creationId="{D75644BC-53EB-4AF2-A3A5-26E88A22BB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Winchester Municipal Airport created 63 jobs earning $3.6 million in payroll, contributed $5.2 million in value added, and generated a total economic output of $9.7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Winchester Municipal Airport. As this slide shows, Winchester Municipal Airport supports 63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Winchester Municipal Airport generates $3.6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Winchester Municipal Airport contributes $5.2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Winchester Municipal Airport contributes </a:t>
            </a:r>
            <a:r>
              <a:rPr lang="en-US"/>
              <a:t>$9.7 million </a:t>
            </a:r>
            <a:r>
              <a:rPr lang="en-US" dirty="0"/>
              <a:t>in business revenue generated by on-airport activity and visitor spending. This metric encompasses payroll and valued added and thus represents the total economic output of Winchester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Winchester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Winchester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$9.7</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Winchester Municipal Airport Is </a:t>
            </a:r>
            <a:br>
              <a:rPr lang="en-US" dirty="0"/>
            </a:br>
            <a:r>
              <a:rPr lang="en-US" dirty="0"/>
              <a:t>Just Local?</a:t>
            </a:r>
          </a:p>
        </p:txBody>
      </p:sp>
      <p:pic>
        <p:nvPicPr>
          <p:cNvPr id="3" name="Picture 2">
            <a:extLst>
              <a:ext uri="{FF2B5EF4-FFF2-40B4-BE49-F238E27FC236}">
                <a16:creationId xmlns:a16="http://schemas.microsoft.com/office/drawing/2014/main" id="{5F88382E-F164-4F4C-B025-ED0E257CE0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6637" y="1699214"/>
            <a:ext cx="7659120" cy="501007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Winchester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34290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47076008"/>
              </p:ext>
            </p:extLst>
          </p:nvPr>
        </p:nvGraphicFramePr>
        <p:xfrm>
          <a:off x="2230759" y="307079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63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49640840"/>
              </p:ext>
            </p:extLst>
          </p:nvPr>
        </p:nvGraphicFramePr>
        <p:xfrm>
          <a:off x="2333501" y="296321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$584,000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$826,000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Winchester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335" y="3291259"/>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Winchester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3339156"/>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905893467"/>
              </p:ext>
            </p:extLst>
          </p:nvPr>
        </p:nvGraphicFramePr>
        <p:xfrm>
          <a:off x="2230759" y="309474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$864,000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744902950"/>
              </p:ext>
            </p:extLst>
          </p:nvPr>
        </p:nvGraphicFramePr>
        <p:xfrm>
          <a:off x="2241033" y="300914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Winchester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449803" y="3240736"/>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Winchester Municipal Airport </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BGF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b2e1dacc-c954-4408-aa44-64ef90b7ce3a"/>
    <ds:schemaRef ds:uri="http://purl.org/dc/elements/1.1/"/>
    <ds:schemaRef ds:uri="c18e8617-fc0f-4dda-a87a-c0ec120ddf92"/>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52860726-b653-4eba-8fc1-cfbf9100052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3326</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Winchester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Winchester Municipal Airport  Impacts</vt:lpstr>
      <vt:lpstr>Think Winchester Municipal Airport Is  Just Local?</vt:lpstr>
      <vt:lpstr>Winchester Municipal Airport Economic Impacts - Jobs</vt:lpstr>
      <vt:lpstr>Winchester Municipal Airport Economic Impacts – Payroll</vt:lpstr>
      <vt:lpstr>Winchester Municipal Airport Economic Impacts – Value Added</vt:lpstr>
      <vt:lpstr>Winchester Municipal Airport Economic Impacts – Business Revenue </vt:lpstr>
      <vt:lpstr>Tax Analysis</vt:lpstr>
      <vt:lpstr>Statewide Tax Impacts</vt:lpstr>
      <vt:lpstr>Additional  Aviation Benefits</vt:lpstr>
      <vt:lpstr>Case  Studies</vt:lpstr>
      <vt:lpstr>Winchester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2021-04-21T15:29:10Z</dcterms:modified>
</cp:coreProperties>
</file>